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69" r:id="rId2"/>
    <p:sldId id="256" r:id="rId3"/>
    <p:sldId id="268" r:id="rId4"/>
    <p:sldId id="257" r:id="rId5"/>
    <p:sldId id="258" r:id="rId6"/>
    <p:sldId id="259" r:id="rId7"/>
    <p:sldId id="260" r:id="rId8"/>
    <p:sldId id="262" r:id="rId9"/>
    <p:sldId id="261" r:id="rId10"/>
    <p:sldId id="263" r:id="rId11"/>
    <p:sldId id="264" r:id="rId12"/>
    <p:sldId id="265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3"/>
    <p:penClr>
      <a:srgbClr val="FF0000"/>
    </p:penClr>
  </p:showPr>
  <p:clrMru>
    <a:srgbClr val="333399"/>
    <a:srgbClr val="0CC3DC"/>
    <a:srgbClr val="CC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615" autoAdjust="0"/>
    <p:restoredTop sz="86364" autoAdjust="0"/>
  </p:normalViewPr>
  <p:slideViewPr>
    <p:cSldViewPr>
      <p:cViewPr varScale="1">
        <p:scale>
          <a:sx n="93" d="100"/>
          <a:sy n="93" d="100"/>
        </p:scale>
        <p:origin x="-2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937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37FD4C-0590-4BA0-832A-485020885302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C60C045-E037-4005-983F-78A1CECD252A}">
      <dgm:prSet phldrT="[Text]"/>
      <dgm:spPr/>
      <dgm:t>
        <a:bodyPr/>
        <a:lstStyle/>
        <a:p>
          <a:r>
            <a:rPr lang="en-US" dirty="0" smtClean="0"/>
            <a:t>The Prime Meridian</a:t>
          </a:r>
          <a:endParaRPr lang="en-US" dirty="0"/>
        </a:p>
      </dgm:t>
    </dgm:pt>
    <dgm:pt modelId="{ECCDD2CE-647D-4C60-A768-2C82CDDC0164}" type="parTrans" cxnId="{BD445166-1DD8-4FED-90E3-4474481916C3}">
      <dgm:prSet/>
      <dgm:spPr/>
      <dgm:t>
        <a:bodyPr/>
        <a:lstStyle/>
        <a:p>
          <a:endParaRPr lang="en-US"/>
        </a:p>
      </dgm:t>
    </dgm:pt>
    <dgm:pt modelId="{4D95CD10-ADEE-4EFF-9C30-700934C7B7AC}" type="sibTrans" cxnId="{BD445166-1DD8-4FED-90E3-4474481916C3}">
      <dgm:prSet/>
      <dgm:spPr/>
      <dgm:t>
        <a:bodyPr/>
        <a:lstStyle/>
        <a:p>
          <a:endParaRPr lang="en-US"/>
        </a:p>
      </dgm:t>
    </dgm:pt>
    <dgm:pt modelId="{B2D72D8B-BBA8-4F05-A491-1E6065C96788}">
      <dgm:prSet phldrT="[Text]"/>
      <dgm:spPr/>
      <dgm:t>
        <a:bodyPr/>
        <a:lstStyle/>
        <a:p>
          <a:r>
            <a:rPr lang="en-US" dirty="0" smtClean="0"/>
            <a:t>0</a:t>
          </a:r>
          <a:r>
            <a:rPr lang="en-US" dirty="0" smtClean="0">
              <a:latin typeface="Times New Roman"/>
              <a:cs typeface="Times New Roman"/>
            </a:rPr>
            <a:t>˚longitude </a:t>
          </a:r>
          <a:endParaRPr lang="en-US" dirty="0"/>
        </a:p>
      </dgm:t>
    </dgm:pt>
    <dgm:pt modelId="{2AFF951D-3A81-44A9-8A38-68982BF2E375}" type="parTrans" cxnId="{EB4D4640-9A2F-41F8-BF7A-3376D513C2ED}">
      <dgm:prSet/>
      <dgm:spPr/>
      <dgm:t>
        <a:bodyPr/>
        <a:lstStyle/>
        <a:p>
          <a:endParaRPr lang="en-US"/>
        </a:p>
      </dgm:t>
    </dgm:pt>
    <dgm:pt modelId="{40E58EA7-039E-4B81-9D18-BD2ED2BB0DD5}" type="sibTrans" cxnId="{EB4D4640-9A2F-41F8-BF7A-3376D513C2ED}">
      <dgm:prSet/>
      <dgm:spPr/>
      <dgm:t>
        <a:bodyPr/>
        <a:lstStyle/>
        <a:p>
          <a:endParaRPr lang="en-US"/>
        </a:p>
      </dgm:t>
    </dgm:pt>
    <dgm:pt modelId="{8C6199AE-A4B4-47B3-9119-9F85C340B5FF}">
      <dgm:prSet phldrT="[Text]"/>
      <dgm:spPr/>
      <dgm:t>
        <a:bodyPr/>
        <a:lstStyle/>
        <a:p>
          <a:r>
            <a:rPr lang="en-US" dirty="0" smtClean="0"/>
            <a:t>Passes through Greenwich</a:t>
          </a:r>
          <a:endParaRPr lang="en-US" dirty="0"/>
        </a:p>
      </dgm:t>
    </dgm:pt>
    <dgm:pt modelId="{1A074551-BC91-4835-80DD-81DC77EFBCDC}" type="parTrans" cxnId="{C4D23E0E-AB75-4937-89DE-B0E2A409405B}">
      <dgm:prSet/>
      <dgm:spPr/>
      <dgm:t>
        <a:bodyPr/>
        <a:lstStyle/>
        <a:p>
          <a:endParaRPr lang="en-US"/>
        </a:p>
      </dgm:t>
    </dgm:pt>
    <dgm:pt modelId="{8AD935C4-0A7C-49CA-AAC0-799D2118AD24}" type="sibTrans" cxnId="{C4D23E0E-AB75-4937-89DE-B0E2A409405B}">
      <dgm:prSet/>
      <dgm:spPr/>
      <dgm:t>
        <a:bodyPr/>
        <a:lstStyle/>
        <a:p>
          <a:endParaRPr lang="en-US"/>
        </a:p>
      </dgm:t>
    </dgm:pt>
    <dgm:pt modelId="{F4015BE7-D075-49AB-93E8-E26EB10DD9CF}">
      <dgm:prSet phldrT="[Text]"/>
      <dgm:spPr/>
      <dgm:t>
        <a:bodyPr/>
        <a:lstStyle/>
        <a:p>
          <a:r>
            <a:rPr lang="en-US" dirty="0" smtClean="0"/>
            <a:t>Divides the Earth into The Eastern and Western Hemispheres</a:t>
          </a:r>
          <a:endParaRPr lang="en-US" dirty="0"/>
        </a:p>
      </dgm:t>
    </dgm:pt>
    <dgm:pt modelId="{987E7981-B651-44FB-ACA1-4BAA8EB4A8D8}" type="parTrans" cxnId="{4820D226-527A-4F7C-9A1A-A97A7CFF316A}">
      <dgm:prSet/>
      <dgm:spPr/>
      <dgm:t>
        <a:bodyPr/>
        <a:lstStyle/>
        <a:p>
          <a:endParaRPr lang="en-US"/>
        </a:p>
      </dgm:t>
    </dgm:pt>
    <dgm:pt modelId="{FCAB7F27-B8A5-4D42-9632-886E8FDE1002}" type="sibTrans" cxnId="{4820D226-527A-4F7C-9A1A-A97A7CFF316A}">
      <dgm:prSet/>
      <dgm:spPr/>
      <dgm:t>
        <a:bodyPr/>
        <a:lstStyle/>
        <a:p>
          <a:endParaRPr lang="en-US"/>
        </a:p>
      </dgm:t>
    </dgm:pt>
    <dgm:pt modelId="{C2C15F9B-ED99-4070-9B28-989B080C70C3}">
      <dgm:prSet phldrT="[Text]"/>
      <dgm:spPr/>
      <dgm:t>
        <a:bodyPr/>
        <a:lstStyle/>
        <a:p>
          <a:r>
            <a:rPr lang="en-US" dirty="0" smtClean="0"/>
            <a:t>The longitude of a place is followed by the letter ”E “ for east and” W” for west  </a:t>
          </a:r>
          <a:endParaRPr lang="en-US" dirty="0"/>
        </a:p>
      </dgm:t>
    </dgm:pt>
    <dgm:pt modelId="{F299E69B-77ED-4176-B455-BAAB7C2BC5C1}" type="parTrans" cxnId="{3C234085-5136-4897-B3FC-062C9E8E8242}">
      <dgm:prSet/>
      <dgm:spPr/>
      <dgm:t>
        <a:bodyPr/>
        <a:lstStyle/>
        <a:p>
          <a:endParaRPr lang="en-US"/>
        </a:p>
      </dgm:t>
    </dgm:pt>
    <dgm:pt modelId="{610105C4-FC95-45F8-9A85-3632601F0B99}" type="sibTrans" cxnId="{3C234085-5136-4897-B3FC-062C9E8E8242}">
      <dgm:prSet/>
      <dgm:spPr/>
      <dgm:t>
        <a:bodyPr/>
        <a:lstStyle/>
        <a:p>
          <a:endParaRPr lang="en-US"/>
        </a:p>
      </dgm:t>
    </dgm:pt>
    <dgm:pt modelId="{327FB056-1404-481F-B61D-2E2F252CB3C0}" type="pres">
      <dgm:prSet presAssocID="{A337FD4C-0590-4BA0-832A-48502088530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8E41496-7CB1-40CC-B68E-2FD19465336E}" type="pres">
      <dgm:prSet presAssocID="{FC60C045-E037-4005-983F-78A1CECD252A}" presName="centerShape" presStyleLbl="node0" presStyleIdx="0" presStyleCnt="1"/>
      <dgm:spPr/>
      <dgm:t>
        <a:bodyPr/>
        <a:lstStyle/>
        <a:p>
          <a:endParaRPr lang="en-US"/>
        </a:p>
      </dgm:t>
    </dgm:pt>
    <dgm:pt modelId="{4BB3CAC8-6271-4D40-8929-7B2566AD9A71}" type="pres">
      <dgm:prSet presAssocID="{2AFF951D-3A81-44A9-8A38-68982BF2E375}" presName="Name9" presStyleLbl="parChTrans1D2" presStyleIdx="0" presStyleCnt="4"/>
      <dgm:spPr/>
      <dgm:t>
        <a:bodyPr/>
        <a:lstStyle/>
        <a:p>
          <a:endParaRPr lang="en-US"/>
        </a:p>
      </dgm:t>
    </dgm:pt>
    <dgm:pt modelId="{A5A212CE-8CA6-4848-839D-488CF731984F}" type="pres">
      <dgm:prSet presAssocID="{2AFF951D-3A81-44A9-8A38-68982BF2E375}" presName="connTx" presStyleLbl="parChTrans1D2" presStyleIdx="0" presStyleCnt="4"/>
      <dgm:spPr/>
      <dgm:t>
        <a:bodyPr/>
        <a:lstStyle/>
        <a:p>
          <a:endParaRPr lang="en-US"/>
        </a:p>
      </dgm:t>
    </dgm:pt>
    <dgm:pt modelId="{A29568FE-39F9-4C9D-978C-B3BA66343FEE}" type="pres">
      <dgm:prSet presAssocID="{B2D72D8B-BBA8-4F05-A491-1E6065C9678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9882AE-095F-4541-9008-33AE8AB03597}" type="pres">
      <dgm:prSet presAssocID="{1A074551-BC91-4835-80DD-81DC77EFBCDC}" presName="Name9" presStyleLbl="parChTrans1D2" presStyleIdx="1" presStyleCnt="4"/>
      <dgm:spPr/>
      <dgm:t>
        <a:bodyPr/>
        <a:lstStyle/>
        <a:p>
          <a:endParaRPr lang="en-US"/>
        </a:p>
      </dgm:t>
    </dgm:pt>
    <dgm:pt modelId="{7FE04CC1-DE97-4947-A30D-F3B0C533F690}" type="pres">
      <dgm:prSet presAssocID="{1A074551-BC91-4835-80DD-81DC77EFBCDC}" presName="connTx" presStyleLbl="parChTrans1D2" presStyleIdx="1" presStyleCnt="4"/>
      <dgm:spPr/>
      <dgm:t>
        <a:bodyPr/>
        <a:lstStyle/>
        <a:p>
          <a:endParaRPr lang="en-US"/>
        </a:p>
      </dgm:t>
    </dgm:pt>
    <dgm:pt modelId="{D9BDE4BF-9249-46F4-9506-9DF3DA23652E}" type="pres">
      <dgm:prSet presAssocID="{8C6199AE-A4B4-47B3-9119-9F85C340B5F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C96188-5139-4BA7-9E95-40AC6AF36C3F}" type="pres">
      <dgm:prSet presAssocID="{987E7981-B651-44FB-ACA1-4BAA8EB4A8D8}" presName="Name9" presStyleLbl="parChTrans1D2" presStyleIdx="2" presStyleCnt="4"/>
      <dgm:spPr/>
      <dgm:t>
        <a:bodyPr/>
        <a:lstStyle/>
        <a:p>
          <a:endParaRPr lang="en-US"/>
        </a:p>
      </dgm:t>
    </dgm:pt>
    <dgm:pt modelId="{1F0F7D66-B80B-4984-A345-07FC236D6B36}" type="pres">
      <dgm:prSet presAssocID="{987E7981-B651-44FB-ACA1-4BAA8EB4A8D8}" presName="connTx" presStyleLbl="parChTrans1D2" presStyleIdx="2" presStyleCnt="4"/>
      <dgm:spPr/>
      <dgm:t>
        <a:bodyPr/>
        <a:lstStyle/>
        <a:p>
          <a:endParaRPr lang="en-US"/>
        </a:p>
      </dgm:t>
    </dgm:pt>
    <dgm:pt modelId="{5D2EC396-0BB0-4CB8-9E75-F6A7FCF3EBD1}" type="pres">
      <dgm:prSet presAssocID="{F4015BE7-D075-49AB-93E8-E26EB10DD9C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482141-12DF-4B46-B30E-1A2696DD8825}" type="pres">
      <dgm:prSet presAssocID="{F299E69B-77ED-4176-B455-BAAB7C2BC5C1}" presName="Name9" presStyleLbl="parChTrans1D2" presStyleIdx="3" presStyleCnt="4"/>
      <dgm:spPr/>
      <dgm:t>
        <a:bodyPr/>
        <a:lstStyle/>
        <a:p>
          <a:endParaRPr lang="en-US"/>
        </a:p>
      </dgm:t>
    </dgm:pt>
    <dgm:pt modelId="{995CDF9E-8C0D-41D1-AABC-011767EBB410}" type="pres">
      <dgm:prSet presAssocID="{F299E69B-77ED-4176-B455-BAAB7C2BC5C1}" presName="connTx" presStyleLbl="parChTrans1D2" presStyleIdx="3" presStyleCnt="4"/>
      <dgm:spPr/>
      <dgm:t>
        <a:bodyPr/>
        <a:lstStyle/>
        <a:p>
          <a:endParaRPr lang="en-US"/>
        </a:p>
      </dgm:t>
    </dgm:pt>
    <dgm:pt modelId="{1EF5F62B-9D14-4936-B94E-6C93F5449AB7}" type="pres">
      <dgm:prSet presAssocID="{C2C15F9B-ED99-4070-9B28-989B080C70C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9925233-B3C9-4D77-AE13-04A116AC2280}" type="presOf" srcId="{2AFF951D-3A81-44A9-8A38-68982BF2E375}" destId="{A5A212CE-8CA6-4848-839D-488CF731984F}" srcOrd="1" destOrd="0" presId="urn:microsoft.com/office/officeart/2005/8/layout/radial1"/>
    <dgm:cxn modelId="{EB4D4640-9A2F-41F8-BF7A-3376D513C2ED}" srcId="{FC60C045-E037-4005-983F-78A1CECD252A}" destId="{B2D72D8B-BBA8-4F05-A491-1E6065C96788}" srcOrd="0" destOrd="0" parTransId="{2AFF951D-3A81-44A9-8A38-68982BF2E375}" sibTransId="{40E58EA7-039E-4B81-9D18-BD2ED2BB0DD5}"/>
    <dgm:cxn modelId="{C4D23E0E-AB75-4937-89DE-B0E2A409405B}" srcId="{FC60C045-E037-4005-983F-78A1CECD252A}" destId="{8C6199AE-A4B4-47B3-9119-9F85C340B5FF}" srcOrd="1" destOrd="0" parTransId="{1A074551-BC91-4835-80DD-81DC77EFBCDC}" sibTransId="{8AD935C4-0A7C-49CA-AAC0-799D2118AD24}"/>
    <dgm:cxn modelId="{F6FA511B-4809-422A-A872-DF312C1342DA}" type="presOf" srcId="{F4015BE7-D075-49AB-93E8-E26EB10DD9CF}" destId="{5D2EC396-0BB0-4CB8-9E75-F6A7FCF3EBD1}" srcOrd="0" destOrd="0" presId="urn:microsoft.com/office/officeart/2005/8/layout/radial1"/>
    <dgm:cxn modelId="{4FF9490D-CC1F-4449-A326-1FA90100F965}" type="presOf" srcId="{F299E69B-77ED-4176-B455-BAAB7C2BC5C1}" destId="{46482141-12DF-4B46-B30E-1A2696DD8825}" srcOrd="0" destOrd="0" presId="urn:microsoft.com/office/officeart/2005/8/layout/radial1"/>
    <dgm:cxn modelId="{3BEB844D-4019-441B-A649-8C09F5B31316}" type="presOf" srcId="{2AFF951D-3A81-44A9-8A38-68982BF2E375}" destId="{4BB3CAC8-6271-4D40-8929-7B2566AD9A71}" srcOrd="0" destOrd="0" presId="urn:microsoft.com/office/officeart/2005/8/layout/radial1"/>
    <dgm:cxn modelId="{6EA83596-E819-4908-978A-92FD0C9549DC}" type="presOf" srcId="{B2D72D8B-BBA8-4F05-A491-1E6065C96788}" destId="{A29568FE-39F9-4C9D-978C-B3BA66343FEE}" srcOrd="0" destOrd="0" presId="urn:microsoft.com/office/officeart/2005/8/layout/radial1"/>
    <dgm:cxn modelId="{4820D226-527A-4F7C-9A1A-A97A7CFF316A}" srcId="{FC60C045-E037-4005-983F-78A1CECD252A}" destId="{F4015BE7-D075-49AB-93E8-E26EB10DD9CF}" srcOrd="2" destOrd="0" parTransId="{987E7981-B651-44FB-ACA1-4BAA8EB4A8D8}" sibTransId="{FCAB7F27-B8A5-4D42-9632-886E8FDE1002}"/>
    <dgm:cxn modelId="{4AF70DC5-65D9-46CA-AB7E-DCD6C6ECF473}" type="presOf" srcId="{8C6199AE-A4B4-47B3-9119-9F85C340B5FF}" destId="{D9BDE4BF-9249-46F4-9506-9DF3DA23652E}" srcOrd="0" destOrd="0" presId="urn:microsoft.com/office/officeart/2005/8/layout/radial1"/>
    <dgm:cxn modelId="{E844AA3B-2E1D-4525-9440-986E8DED4E65}" type="presOf" srcId="{F299E69B-77ED-4176-B455-BAAB7C2BC5C1}" destId="{995CDF9E-8C0D-41D1-AABC-011767EBB410}" srcOrd="1" destOrd="0" presId="urn:microsoft.com/office/officeart/2005/8/layout/radial1"/>
    <dgm:cxn modelId="{9ABD4999-E043-4FA3-BC3F-FA582742484B}" type="presOf" srcId="{1A074551-BC91-4835-80DD-81DC77EFBCDC}" destId="{7FE04CC1-DE97-4947-A30D-F3B0C533F690}" srcOrd="1" destOrd="0" presId="urn:microsoft.com/office/officeart/2005/8/layout/radial1"/>
    <dgm:cxn modelId="{3C234085-5136-4897-B3FC-062C9E8E8242}" srcId="{FC60C045-E037-4005-983F-78A1CECD252A}" destId="{C2C15F9B-ED99-4070-9B28-989B080C70C3}" srcOrd="3" destOrd="0" parTransId="{F299E69B-77ED-4176-B455-BAAB7C2BC5C1}" sibTransId="{610105C4-FC95-45F8-9A85-3632601F0B99}"/>
    <dgm:cxn modelId="{76682458-EFD2-4F40-B9ED-557D7BB30A79}" type="presOf" srcId="{A337FD4C-0590-4BA0-832A-485020885302}" destId="{327FB056-1404-481F-B61D-2E2F252CB3C0}" srcOrd="0" destOrd="0" presId="urn:microsoft.com/office/officeart/2005/8/layout/radial1"/>
    <dgm:cxn modelId="{D88853B5-6DC5-4775-A984-D3914BBEB098}" type="presOf" srcId="{FC60C045-E037-4005-983F-78A1CECD252A}" destId="{68E41496-7CB1-40CC-B68E-2FD19465336E}" srcOrd="0" destOrd="0" presId="urn:microsoft.com/office/officeart/2005/8/layout/radial1"/>
    <dgm:cxn modelId="{1EE686B7-F1F9-42C1-9D73-4B70B55980FD}" type="presOf" srcId="{987E7981-B651-44FB-ACA1-4BAA8EB4A8D8}" destId="{1F0F7D66-B80B-4984-A345-07FC236D6B36}" srcOrd="1" destOrd="0" presId="urn:microsoft.com/office/officeart/2005/8/layout/radial1"/>
    <dgm:cxn modelId="{BD445166-1DD8-4FED-90E3-4474481916C3}" srcId="{A337FD4C-0590-4BA0-832A-485020885302}" destId="{FC60C045-E037-4005-983F-78A1CECD252A}" srcOrd="0" destOrd="0" parTransId="{ECCDD2CE-647D-4C60-A768-2C82CDDC0164}" sibTransId="{4D95CD10-ADEE-4EFF-9C30-700934C7B7AC}"/>
    <dgm:cxn modelId="{C4DE6FC8-477A-4200-864C-6DF2B3A1F7FA}" type="presOf" srcId="{C2C15F9B-ED99-4070-9B28-989B080C70C3}" destId="{1EF5F62B-9D14-4936-B94E-6C93F5449AB7}" srcOrd="0" destOrd="0" presId="urn:microsoft.com/office/officeart/2005/8/layout/radial1"/>
    <dgm:cxn modelId="{663A5BB7-4DFA-4D8C-A5BD-EE4BE6BAAF00}" type="presOf" srcId="{987E7981-B651-44FB-ACA1-4BAA8EB4A8D8}" destId="{26C96188-5139-4BA7-9E95-40AC6AF36C3F}" srcOrd="0" destOrd="0" presId="urn:microsoft.com/office/officeart/2005/8/layout/radial1"/>
    <dgm:cxn modelId="{C3BD64B9-EC0A-408E-A67C-E324D2E65DBF}" type="presOf" srcId="{1A074551-BC91-4835-80DD-81DC77EFBCDC}" destId="{0F9882AE-095F-4541-9008-33AE8AB03597}" srcOrd="0" destOrd="0" presId="urn:microsoft.com/office/officeart/2005/8/layout/radial1"/>
    <dgm:cxn modelId="{4A5CF084-939D-4224-A4AD-69B1A96B943A}" type="presParOf" srcId="{327FB056-1404-481F-B61D-2E2F252CB3C0}" destId="{68E41496-7CB1-40CC-B68E-2FD19465336E}" srcOrd="0" destOrd="0" presId="urn:microsoft.com/office/officeart/2005/8/layout/radial1"/>
    <dgm:cxn modelId="{615F7D34-B0D3-41DF-BE9D-29AB745E3D82}" type="presParOf" srcId="{327FB056-1404-481F-B61D-2E2F252CB3C0}" destId="{4BB3CAC8-6271-4D40-8929-7B2566AD9A71}" srcOrd="1" destOrd="0" presId="urn:microsoft.com/office/officeart/2005/8/layout/radial1"/>
    <dgm:cxn modelId="{CADB3DF8-71AF-44C8-AF51-1BC771C09E85}" type="presParOf" srcId="{4BB3CAC8-6271-4D40-8929-7B2566AD9A71}" destId="{A5A212CE-8CA6-4848-839D-488CF731984F}" srcOrd="0" destOrd="0" presId="urn:microsoft.com/office/officeart/2005/8/layout/radial1"/>
    <dgm:cxn modelId="{8A6635A8-330D-43C9-BA64-A1DA177928B1}" type="presParOf" srcId="{327FB056-1404-481F-B61D-2E2F252CB3C0}" destId="{A29568FE-39F9-4C9D-978C-B3BA66343FEE}" srcOrd="2" destOrd="0" presId="urn:microsoft.com/office/officeart/2005/8/layout/radial1"/>
    <dgm:cxn modelId="{A2E4A5E1-02F3-4451-90D1-CB2D9DD87870}" type="presParOf" srcId="{327FB056-1404-481F-B61D-2E2F252CB3C0}" destId="{0F9882AE-095F-4541-9008-33AE8AB03597}" srcOrd="3" destOrd="0" presId="urn:microsoft.com/office/officeart/2005/8/layout/radial1"/>
    <dgm:cxn modelId="{EBE03430-B8A3-4A5A-8F6D-331AAECC8E6D}" type="presParOf" srcId="{0F9882AE-095F-4541-9008-33AE8AB03597}" destId="{7FE04CC1-DE97-4947-A30D-F3B0C533F690}" srcOrd="0" destOrd="0" presId="urn:microsoft.com/office/officeart/2005/8/layout/radial1"/>
    <dgm:cxn modelId="{86CBEC12-5433-481E-98F1-B96AB9BCC893}" type="presParOf" srcId="{327FB056-1404-481F-B61D-2E2F252CB3C0}" destId="{D9BDE4BF-9249-46F4-9506-9DF3DA23652E}" srcOrd="4" destOrd="0" presId="urn:microsoft.com/office/officeart/2005/8/layout/radial1"/>
    <dgm:cxn modelId="{B5DDBAC0-FE12-47F4-BA1A-D5097D6B85EB}" type="presParOf" srcId="{327FB056-1404-481F-B61D-2E2F252CB3C0}" destId="{26C96188-5139-4BA7-9E95-40AC6AF36C3F}" srcOrd="5" destOrd="0" presId="urn:microsoft.com/office/officeart/2005/8/layout/radial1"/>
    <dgm:cxn modelId="{4E5006E0-5B66-4FC8-A232-5917324DAE7C}" type="presParOf" srcId="{26C96188-5139-4BA7-9E95-40AC6AF36C3F}" destId="{1F0F7D66-B80B-4984-A345-07FC236D6B36}" srcOrd="0" destOrd="0" presId="urn:microsoft.com/office/officeart/2005/8/layout/radial1"/>
    <dgm:cxn modelId="{0ED2A1FB-ACED-47EF-AD58-041EADC84BE0}" type="presParOf" srcId="{327FB056-1404-481F-B61D-2E2F252CB3C0}" destId="{5D2EC396-0BB0-4CB8-9E75-F6A7FCF3EBD1}" srcOrd="6" destOrd="0" presId="urn:microsoft.com/office/officeart/2005/8/layout/radial1"/>
    <dgm:cxn modelId="{5D007AD5-488C-48A5-BFD0-ADFBFB125F0F}" type="presParOf" srcId="{327FB056-1404-481F-B61D-2E2F252CB3C0}" destId="{46482141-12DF-4B46-B30E-1A2696DD8825}" srcOrd="7" destOrd="0" presId="urn:microsoft.com/office/officeart/2005/8/layout/radial1"/>
    <dgm:cxn modelId="{4379A36B-F112-4AC5-B45D-3E1865D69773}" type="presParOf" srcId="{46482141-12DF-4B46-B30E-1A2696DD8825}" destId="{995CDF9E-8C0D-41D1-AABC-011767EBB410}" srcOrd="0" destOrd="0" presId="urn:microsoft.com/office/officeart/2005/8/layout/radial1"/>
    <dgm:cxn modelId="{6D06A1AB-2D8B-4AE6-8007-02BA9EC37588}" type="presParOf" srcId="{327FB056-1404-481F-B61D-2E2F252CB3C0}" destId="{1EF5F62B-9D14-4936-B94E-6C93F5449AB7}" srcOrd="8" destOrd="0" presId="urn:microsoft.com/office/officeart/2005/8/layout/radial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FF02A7-FB4D-46E0-ACB2-F955F6F29AAC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D1A3315D-0522-4F22-AA5E-D3BACB71611D}">
      <dgm:prSet phldrT="[Text]" custT="1"/>
      <dgm:spPr/>
      <dgm:t>
        <a:bodyPr/>
        <a:lstStyle/>
        <a:p>
          <a:r>
            <a:rPr lang="en-US" sz="3200" dirty="0" smtClean="0"/>
            <a:t>The places situated on the same longitude will have the same time which is known as local time.</a:t>
          </a:r>
          <a:endParaRPr lang="en-US" sz="3200" dirty="0"/>
        </a:p>
      </dgm:t>
    </dgm:pt>
    <dgm:pt modelId="{82A6D19D-FBD8-425E-8E34-B78E74C64C08}" type="parTrans" cxnId="{370CBD15-D349-4EE8-BA0B-19956C808A85}">
      <dgm:prSet/>
      <dgm:spPr/>
      <dgm:t>
        <a:bodyPr/>
        <a:lstStyle/>
        <a:p>
          <a:endParaRPr lang="en-US"/>
        </a:p>
      </dgm:t>
    </dgm:pt>
    <dgm:pt modelId="{2FB8ED31-08B1-41CC-BF92-0A2EFE322DE8}" type="sibTrans" cxnId="{370CBD15-D349-4EE8-BA0B-19956C808A85}">
      <dgm:prSet/>
      <dgm:spPr/>
      <dgm:t>
        <a:bodyPr/>
        <a:lstStyle/>
        <a:p>
          <a:endParaRPr lang="en-US"/>
        </a:p>
      </dgm:t>
    </dgm:pt>
    <dgm:pt modelId="{92B62CE7-2B3B-41BD-97EC-5D68431B32BA}">
      <dgm:prSet phldrT="[Text]" phldr="1"/>
      <dgm:spPr/>
      <dgm:t>
        <a:bodyPr/>
        <a:lstStyle/>
        <a:p>
          <a:endParaRPr lang="en-US" dirty="0"/>
        </a:p>
      </dgm:t>
    </dgm:pt>
    <dgm:pt modelId="{C9F54C97-1C08-435A-A2E1-94D1642C9D8D}" type="parTrans" cxnId="{CC65B1B1-7FEE-4443-B1A5-42853683F9A5}">
      <dgm:prSet/>
      <dgm:spPr/>
      <dgm:t>
        <a:bodyPr/>
        <a:lstStyle/>
        <a:p>
          <a:endParaRPr lang="en-US"/>
        </a:p>
      </dgm:t>
    </dgm:pt>
    <dgm:pt modelId="{2B9152AA-BD23-40F4-B510-73156D92CC45}" type="sibTrans" cxnId="{CC65B1B1-7FEE-4443-B1A5-42853683F9A5}">
      <dgm:prSet/>
      <dgm:spPr/>
      <dgm:t>
        <a:bodyPr/>
        <a:lstStyle/>
        <a:p>
          <a:endParaRPr lang="en-US"/>
        </a:p>
      </dgm:t>
    </dgm:pt>
    <dgm:pt modelId="{89D824DC-264A-4835-B326-D46287548977}">
      <dgm:prSet phldrT="[Text]"/>
      <dgm:spPr/>
      <dgm:t>
        <a:bodyPr/>
        <a:lstStyle/>
        <a:p>
          <a:r>
            <a:rPr lang="en-US" dirty="0" smtClean="0"/>
            <a:t>It is calculated by the shadow cast by the Sun.</a:t>
          </a:r>
          <a:endParaRPr lang="en-US" dirty="0"/>
        </a:p>
      </dgm:t>
    </dgm:pt>
    <dgm:pt modelId="{ABEE3B8A-9037-4677-A7FC-0EDF79DE87CF}" type="parTrans" cxnId="{98AD7C99-A6B5-46DF-9162-3986C100F470}">
      <dgm:prSet/>
      <dgm:spPr/>
      <dgm:t>
        <a:bodyPr/>
        <a:lstStyle/>
        <a:p>
          <a:endParaRPr lang="en-US"/>
        </a:p>
      </dgm:t>
    </dgm:pt>
    <dgm:pt modelId="{9B43ABBB-9A6C-4492-8F09-9A07813061BE}" type="sibTrans" cxnId="{98AD7C99-A6B5-46DF-9162-3986C100F470}">
      <dgm:prSet/>
      <dgm:spPr/>
      <dgm:t>
        <a:bodyPr/>
        <a:lstStyle/>
        <a:p>
          <a:endParaRPr lang="en-US"/>
        </a:p>
      </dgm:t>
    </dgm:pt>
    <dgm:pt modelId="{9E83C07C-6827-49F8-8E66-E7BED992B4D0}">
      <dgm:prSet phldrT="[Text]" phldr="1"/>
      <dgm:spPr/>
      <dgm:t>
        <a:bodyPr/>
        <a:lstStyle/>
        <a:p>
          <a:endParaRPr lang="en-US"/>
        </a:p>
      </dgm:t>
    </dgm:pt>
    <dgm:pt modelId="{E6FF36BA-1527-4D90-BD5F-5BB20310D0F8}" type="parTrans" cxnId="{66A2D507-4998-4011-BD64-FDA84ADF648C}">
      <dgm:prSet/>
      <dgm:spPr/>
      <dgm:t>
        <a:bodyPr/>
        <a:lstStyle/>
        <a:p>
          <a:endParaRPr lang="en-US"/>
        </a:p>
      </dgm:t>
    </dgm:pt>
    <dgm:pt modelId="{F629D3FE-C6FA-485E-9F00-52BA666A6165}" type="sibTrans" cxnId="{66A2D507-4998-4011-BD64-FDA84ADF648C}">
      <dgm:prSet/>
      <dgm:spPr/>
      <dgm:t>
        <a:bodyPr/>
        <a:lstStyle/>
        <a:p>
          <a:endParaRPr lang="en-US"/>
        </a:p>
      </dgm:t>
    </dgm:pt>
    <dgm:pt modelId="{761F2DC0-7647-4370-8166-97EB50F8336F}" type="pres">
      <dgm:prSet presAssocID="{06FF02A7-FB4D-46E0-ACB2-F955F6F29AA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1669297-9CB1-442A-A793-DBADE8BAFC7F}" type="pres">
      <dgm:prSet presAssocID="{D1A3315D-0522-4F22-AA5E-D3BACB71611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FD51F9-0F55-45BF-9336-113EA051611E}" type="pres">
      <dgm:prSet presAssocID="{D1A3315D-0522-4F22-AA5E-D3BACB71611D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079242-A367-4FEE-A604-9693F3C2D346}" type="pres">
      <dgm:prSet presAssocID="{89D824DC-264A-4835-B326-D4628754897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84E8D7-F332-4FC6-B039-2C598B238640}" type="pres">
      <dgm:prSet presAssocID="{89D824DC-264A-4835-B326-D46287548977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6A2D507-4998-4011-BD64-FDA84ADF648C}" srcId="{89D824DC-264A-4835-B326-D46287548977}" destId="{9E83C07C-6827-49F8-8E66-E7BED992B4D0}" srcOrd="0" destOrd="0" parTransId="{E6FF36BA-1527-4D90-BD5F-5BB20310D0F8}" sibTransId="{F629D3FE-C6FA-485E-9F00-52BA666A6165}"/>
    <dgm:cxn modelId="{2425D836-A862-42B0-A661-E956A6A5D7B4}" type="presOf" srcId="{89D824DC-264A-4835-B326-D46287548977}" destId="{32079242-A367-4FEE-A604-9693F3C2D346}" srcOrd="0" destOrd="0" presId="urn:microsoft.com/office/officeart/2005/8/layout/vList2"/>
    <dgm:cxn modelId="{F1041392-643A-4B46-91B9-313D6CD82339}" type="presOf" srcId="{9E83C07C-6827-49F8-8E66-E7BED992B4D0}" destId="{E484E8D7-F332-4FC6-B039-2C598B238640}" srcOrd="0" destOrd="0" presId="urn:microsoft.com/office/officeart/2005/8/layout/vList2"/>
    <dgm:cxn modelId="{6FFDC9FD-95D5-4A6B-817A-0C375D702E77}" type="presOf" srcId="{D1A3315D-0522-4F22-AA5E-D3BACB71611D}" destId="{61669297-9CB1-442A-A793-DBADE8BAFC7F}" srcOrd="0" destOrd="0" presId="urn:microsoft.com/office/officeart/2005/8/layout/vList2"/>
    <dgm:cxn modelId="{F5CAEBD8-D55B-4D45-86D7-A392FA5FB8C0}" type="presOf" srcId="{06FF02A7-FB4D-46E0-ACB2-F955F6F29AAC}" destId="{761F2DC0-7647-4370-8166-97EB50F8336F}" srcOrd="0" destOrd="0" presId="urn:microsoft.com/office/officeart/2005/8/layout/vList2"/>
    <dgm:cxn modelId="{30E8F721-9F0A-4458-A070-4675844484F3}" type="presOf" srcId="{92B62CE7-2B3B-41BD-97EC-5D68431B32BA}" destId="{ABFD51F9-0F55-45BF-9336-113EA051611E}" srcOrd="0" destOrd="0" presId="urn:microsoft.com/office/officeart/2005/8/layout/vList2"/>
    <dgm:cxn modelId="{CC65B1B1-7FEE-4443-B1A5-42853683F9A5}" srcId="{D1A3315D-0522-4F22-AA5E-D3BACB71611D}" destId="{92B62CE7-2B3B-41BD-97EC-5D68431B32BA}" srcOrd="0" destOrd="0" parTransId="{C9F54C97-1C08-435A-A2E1-94D1642C9D8D}" sibTransId="{2B9152AA-BD23-40F4-B510-73156D92CC45}"/>
    <dgm:cxn modelId="{370CBD15-D349-4EE8-BA0B-19956C808A85}" srcId="{06FF02A7-FB4D-46E0-ACB2-F955F6F29AAC}" destId="{D1A3315D-0522-4F22-AA5E-D3BACB71611D}" srcOrd="0" destOrd="0" parTransId="{82A6D19D-FBD8-425E-8E34-B78E74C64C08}" sibTransId="{2FB8ED31-08B1-41CC-BF92-0A2EFE322DE8}"/>
    <dgm:cxn modelId="{98AD7C99-A6B5-46DF-9162-3986C100F470}" srcId="{06FF02A7-FB4D-46E0-ACB2-F955F6F29AAC}" destId="{89D824DC-264A-4835-B326-D46287548977}" srcOrd="1" destOrd="0" parTransId="{ABEE3B8A-9037-4677-A7FC-0EDF79DE87CF}" sibTransId="{9B43ABBB-9A6C-4492-8F09-9A07813061BE}"/>
    <dgm:cxn modelId="{925862B7-995E-4537-83C8-9608D6FC3662}" type="presParOf" srcId="{761F2DC0-7647-4370-8166-97EB50F8336F}" destId="{61669297-9CB1-442A-A793-DBADE8BAFC7F}" srcOrd="0" destOrd="0" presId="urn:microsoft.com/office/officeart/2005/8/layout/vList2"/>
    <dgm:cxn modelId="{15331D88-6B3F-4627-909E-D91372827848}" type="presParOf" srcId="{761F2DC0-7647-4370-8166-97EB50F8336F}" destId="{ABFD51F9-0F55-45BF-9336-113EA051611E}" srcOrd="1" destOrd="0" presId="urn:microsoft.com/office/officeart/2005/8/layout/vList2"/>
    <dgm:cxn modelId="{585A3076-5FD5-454F-8CB6-08618299C156}" type="presParOf" srcId="{761F2DC0-7647-4370-8166-97EB50F8336F}" destId="{32079242-A367-4FEE-A604-9693F3C2D346}" srcOrd="2" destOrd="0" presId="urn:microsoft.com/office/officeart/2005/8/layout/vList2"/>
    <dgm:cxn modelId="{EF963A30-665E-4A14-A50F-079811FA4717}" type="presParOf" srcId="{761F2DC0-7647-4370-8166-97EB50F8336F}" destId="{E484E8D7-F332-4FC6-B039-2C598B238640}" srcOrd="3" destOrd="0" presId="urn:microsoft.com/office/officeart/2005/8/layout/vList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BD0E3A6-EEF1-4DFD-9B8E-159795CA83A8}" type="doc">
      <dgm:prSet loTypeId="urn:microsoft.com/office/officeart/2005/8/layout/vList2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EFFE8D4C-5782-42E8-B4BD-F508DCD42482}">
      <dgm:prSet phldrT="[Text]" custT="1"/>
      <dgm:spPr/>
      <dgm:t>
        <a:bodyPr/>
        <a:lstStyle/>
        <a:p>
          <a:r>
            <a:rPr lang="en-US" sz="3200" dirty="0" smtClean="0"/>
            <a:t>India is located east of Greenwich, IST </a:t>
          </a:r>
          <a:r>
            <a:rPr lang="en-US" sz="3200" dirty="0" smtClean="0">
              <a:latin typeface="Times New Roman"/>
              <a:cs typeface="Times New Roman"/>
            </a:rPr>
            <a:t>is five hours and thirty minute ahead of GMT. </a:t>
          </a:r>
          <a:endParaRPr lang="en-US" sz="3200" dirty="0"/>
        </a:p>
      </dgm:t>
    </dgm:pt>
    <dgm:pt modelId="{96656AAB-D202-4DDD-A5F5-3DEC2DDD7F96}" type="sibTrans" cxnId="{BD4FE8CE-0989-451A-A7BC-0F83BD161602}">
      <dgm:prSet/>
      <dgm:spPr/>
      <dgm:t>
        <a:bodyPr/>
        <a:lstStyle/>
        <a:p>
          <a:endParaRPr lang="en-US"/>
        </a:p>
      </dgm:t>
    </dgm:pt>
    <dgm:pt modelId="{20C7106F-990E-4F13-AE61-A765A8DA193D}" type="parTrans" cxnId="{BD4FE8CE-0989-451A-A7BC-0F83BD161602}">
      <dgm:prSet/>
      <dgm:spPr/>
      <dgm:t>
        <a:bodyPr/>
        <a:lstStyle/>
        <a:p>
          <a:endParaRPr lang="en-US"/>
        </a:p>
      </dgm:t>
    </dgm:pt>
    <dgm:pt modelId="{75E83E04-45B8-496C-9AC2-4E96D8FCF5C5}">
      <dgm:prSet phldrT="[Text]" custT="1"/>
      <dgm:spPr/>
      <dgm:t>
        <a:bodyPr/>
        <a:lstStyle/>
        <a:p>
          <a:r>
            <a:rPr lang="en-US" sz="3200" dirty="0" smtClean="0"/>
            <a:t>Do you know what is the time difference between IST and GMT?</a:t>
          </a:r>
          <a:endParaRPr lang="en-US" sz="3200" dirty="0"/>
        </a:p>
      </dgm:t>
    </dgm:pt>
    <dgm:pt modelId="{15CC3B62-5C47-44E3-A6BB-099000F3722A}" type="sibTrans" cxnId="{5C887978-B551-4CE4-AF38-7191C6516B6F}">
      <dgm:prSet/>
      <dgm:spPr/>
      <dgm:t>
        <a:bodyPr/>
        <a:lstStyle/>
        <a:p>
          <a:endParaRPr lang="en-US"/>
        </a:p>
      </dgm:t>
    </dgm:pt>
    <dgm:pt modelId="{837A7E27-A051-496E-8EE7-6D95683C680E}" type="parTrans" cxnId="{5C887978-B551-4CE4-AF38-7191C6516B6F}">
      <dgm:prSet/>
      <dgm:spPr/>
      <dgm:t>
        <a:bodyPr/>
        <a:lstStyle/>
        <a:p>
          <a:endParaRPr lang="en-US"/>
        </a:p>
      </dgm:t>
    </dgm:pt>
    <dgm:pt modelId="{FD5EF77B-61A1-43F8-8298-AC4980249681}" type="pres">
      <dgm:prSet presAssocID="{0BD0E3A6-EEF1-4DFD-9B8E-159795CA83A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5A17E84-D571-4CC2-B15E-7F32F44BC675}" type="pres">
      <dgm:prSet presAssocID="{75E83E04-45B8-496C-9AC2-4E96D8FCF5C5}" presName="parentText" presStyleLbl="node1" presStyleIdx="0" presStyleCnt="2" custLinFactY="-3954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66888C-D411-497B-93DB-1A2C514EB286}" type="pres">
      <dgm:prSet presAssocID="{15CC3B62-5C47-44E3-A6BB-099000F3722A}" presName="spacer" presStyleCnt="0"/>
      <dgm:spPr/>
    </dgm:pt>
    <dgm:pt modelId="{08C9AE05-5B5F-43BD-840B-E487666DDB2A}" type="pres">
      <dgm:prSet presAssocID="{EFFE8D4C-5782-42E8-B4BD-F508DCD4248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D4FE8CE-0989-451A-A7BC-0F83BD161602}" srcId="{0BD0E3A6-EEF1-4DFD-9B8E-159795CA83A8}" destId="{EFFE8D4C-5782-42E8-B4BD-F508DCD42482}" srcOrd="1" destOrd="0" parTransId="{20C7106F-990E-4F13-AE61-A765A8DA193D}" sibTransId="{96656AAB-D202-4DDD-A5F5-3DEC2DDD7F96}"/>
    <dgm:cxn modelId="{6C655F0C-1F7B-4028-B993-E6E344CAC1EC}" type="presOf" srcId="{75E83E04-45B8-496C-9AC2-4E96D8FCF5C5}" destId="{F5A17E84-D571-4CC2-B15E-7F32F44BC675}" srcOrd="0" destOrd="0" presId="urn:microsoft.com/office/officeart/2005/8/layout/vList2"/>
    <dgm:cxn modelId="{1AB320F1-763D-446E-AA6C-6C558847325B}" type="presOf" srcId="{0BD0E3A6-EEF1-4DFD-9B8E-159795CA83A8}" destId="{FD5EF77B-61A1-43F8-8298-AC4980249681}" srcOrd="0" destOrd="0" presId="urn:microsoft.com/office/officeart/2005/8/layout/vList2"/>
    <dgm:cxn modelId="{5C887978-B551-4CE4-AF38-7191C6516B6F}" srcId="{0BD0E3A6-EEF1-4DFD-9B8E-159795CA83A8}" destId="{75E83E04-45B8-496C-9AC2-4E96D8FCF5C5}" srcOrd="0" destOrd="0" parTransId="{837A7E27-A051-496E-8EE7-6D95683C680E}" sibTransId="{15CC3B62-5C47-44E3-A6BB-099000F3722A}"/>
    <dgm:cxn modelId="{BFC96EAB-E319-4554-B9C9-E2A3AFF0850A}" type="presOf" srcId="{EFFE8D4C-5782-42E8-B4BD-F508DCD42482}" destId="{08C9AE05-5B5F-43BD-840B-E487666DDB2A}" srcOrd="0" destOrd="0" presId="urn:microsoft.com/office/officeart/2005/8/layout/vList2"/>
    <dgm:cxn modelId="{39AD992C-28CD-4C40-9461-20B4DF5F58CC}" type="presParOf" srcId="{FD5EF77B-61A1-43F8-8298-AC4980249681}" destId="{F5A17E84-D571-4CC2-B15E-7F32F44BC675}" srcOrd="0" destOrd="0" presId="urn:microsoft.com/office/officeart/2005/8/layout/vList2"/>
    <dgm:cxn modelId="{5083065F-121F-4655-B0D3-E20C7C4495DE}" type="presParOf" srcId="{FD5EF77B-61A1-43F8-8298-AC4980249681}" destId="{5266888C-D411-497B-93DB-1A2C514EB286}" srcOrd="1" destOrd="0" presId="urn:microsoft.com/office/officeart/2005/8/layout/vList2"/>
    <dgm:cxn modelId="{0557A97B-B411-43F2-A3BA-C7D054C1308D}" type="presParOf" srcId="{FD5EF77B-61A1-43F8-8298-AC4980249681}" destId="{08C9AE05-5B5F-43BD-840B-E487666DDB2A}" srcOrd="2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460AFA-D048-43C3-B2FB-BCB81D63682D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30DBE-69C4-4424-AC92-63438D6344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>
            <a:alpha val="7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/>
          <a:lstStyle/>
          <a:p>
            <a:r>
              <a:rPr lang="en-US" dirty="0" smtClean="0"/>
              <a:t>Globe: Latitudes and Longitudes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574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                        Geography </a:t>
            </a:r>
          </a:p>
          <a:p>
            <a:pPr>
              <a:buNone/>
            </a:pPr>
            <a:r>
              <a:rPr lang="en-US" dirty="0" smtClean="0"/>
              <a:t>                                 Class-6</a:t>
            </a:r>
          </a:p>
          <a:p>
            <a:pPr>
              <a:buNone/>
            </a:pPr>
            <a:r>
              <a:rPr lang="en-US" dirty="0" smtClean="0"/>
              <a:t>                                 Module-2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429000" y="1752600"/>
            <a:ext cx="2438400" cy="1676400"/>
          </a:xfrm>
          <a:prstGeom prst="rect">
            <a:avLst/>
          </a:prstGeom>
          <a:solidFill>
            <a:schemeClr val="bg2">
              <a:lumMod val="10000"/>
              <a:alpha val="9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Geography </a:t>
            </a:r>
          </a:p>
          <a:p>
            <a:pPr algn="ctr"/>
            <a:r>
              <a:rPr lang="en-US" sz="3200" dirty="0" smtClean="0"/>
              <a:t>Class-6</a:t>
            </a:r>
          </a:p>
          <a:p>
            <a:pPr algn="ctr"/>
            <a:r>
              <a:rPr lang="en-US" sz="3200" dirty="0" smtClean="0"/>
              <a:t>Module-2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CC">
            <a:alpha val="3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Indian Standard Time (IST):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57912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In India, there will be a difference of 1 hour and 45 minutes in the local time of Gujarat(west) and Assam(east).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Therefore, it is necessary to adopt the local time of some Central Meridian as the standard time for the country.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In our country, 82</a:t>
            </a:r>
            <a:r>
              <a:rPr lang="en-US" dirty="0" smtClean="0">
                <a:latin typeface="Times New Roman"/>
                <a:cs typeface="Times New Roman"/>
              </a:rPr>
              <a:t>˚30́ E is taken as the standard meridian 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Times New Roman"/>
                <a:cs typeface="Times New Roman"/>
              </a:rPr>
              <a:t>The local time at this meridian</a:t>
            </a:r>
            <a:r>
              <a:rPr lang="en-US" dirty="0" smtClean="0"/>
              <a:t> is taken as the standard time for the whole nation.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It is also known as the Indian Standard Time.</a:t>
            </a:r>
          </a:p>
          <a:p>
            <a:pPr>
              <a:buFont typeface="Wingdings" pitchFamily="2" charset="2"/>
              <a:buChar char="ü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G-20200424-WA000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C3DC">
            <a:alpha val="6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524000" y="381000"/>
          <a:ext cx="73152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Answer the following:-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Which is the Standard Meridian of India?</a:t>
            </a:r>
          </a:p>
          <a:p>
            <a:r>
              <a:rPr lang="en-US" dirty="0" smtClean="0"/>
              <a:t>What do you mean by Prime Meridian?</a:t>
            </a:r>
          </a:p>
          <a:p>
            <a:r>
              <a:rPr lang="en-US" dirty="0" smtClean="0"/>
              <a:t>What do you mean by Grid?</a:t>
            </a:r>
          </a:p>
          <a:p>
            <a:r>
              <a:rPr lang="en-US" dirty="0" smtClean="0"/>
              <a:t>Differentiate between latitude and longitude.</a:t>
            </a:r>
          </a:p>
          <a:p>
            <a:r>
              <a:rPr lang="en-US" dirty="0" smtClean="0"/>
              <a:t>Activity :- a) Locate  82˚30 ́E longitude</a:t>
            </a:r>
          </a:p>
          <a:p>
            <a:r>
              <a:rPr lang="en-US" dirty="0" smtClean="0"/>
              <a:t> on the Indian map.</a:t>
            </a:r>
          </a:p>
          <a:p>
            <a:r>
              <a:rPr lang="en-US" dirty="0" smtClean="0"/>
              <a:t>b) Draw a circle . Let the Prime meridian divide it into two equal halves. Color and label the eastern and western hemispheres.</a:t>
            </a:r>
          </a:p>
          <a:p>
            <a:pPr>
              <a:buNone/>
            </a:pPr>
            <a:r>
              <a:rPr lang="en-US" dirty="0" smtClean="0"/>
              <a:t>     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Revision of module 1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Globe is a true model of the Earth.</a:t>
            </a:r>
          </a:p>
          <a:p>
            <a:r>
              <a:rPr lang="en-US" dirty="0" smtClean="0"/>
              <a:t>Latitudes are imaginary lines that run horizontally across the Globe.</a:t>
            </a:r>
          </a:p>
          <a:p>
            <a:r>
              <a:rPr lang="en-US" dirty="0" smtClean="0"/>
              <a:t>The Equator is  of 0˚latitude and divides the Earth into the Northern and Southern Hemispheres.</a:t>
            </a:r>
          </a:p>
          <a:p>
            <a:r>
              <a:rPr lang="en-US" dirty="0" smtClean="0"/>
              <a:t>Depending on the amount of heat and light received from the sun, the Earth is divided into the Torrid, Temperate and Frigid Zones.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  <a:alpha val="6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Topics to be covered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Longitudes</a:t>
            </a:r>
          </a:p>
          <a:p>
            <a:r>
              <a:rPr lang="en-US" dirty="0" smtClean="0"/>
              <a:t>Prime Meridian</a:t>
            </a:r>
          </a:p>
          <a:p>
            <a:r>
              <a:rPr lang="en-US" dirty="0" smtClean="0"/>
              <a:t>Grid</a:t>
            </a:r>
          </a:p>
          <a:p>
            <a:r>
              <a:rPr lang="en-US" dirty="0" smtClean="0"/>
              <a:t>Longitude and Time</a:t>
            </a:r>
          </a:p>
          <a:p>
            <a:r>
              <a:rPr lang="en-US" dirty="0" smtClean="0"/>
              <a:t>Local and Standard time</a:t>
            </a:r>
          </a:p>
          <a:p>
            <a:r>
              <a:rPr lang="en-US" dirty="0" smtClean="0"/>
              <a:t>Indian Standard Time(IST)</a:t>
            </a:r>
          </a:p>
          <a:p>
            <a:r>
              <a:rPr lang="en-US" dirty="0" smtClean="0"/>
              <a:t>Difference between IST and GMT</a:t>
            </a:r>
          </a:p>
          <a:p>
            <a:r>
              <a:rPr lang="en-US" dirty="0" smtClean="0"/>
              <a:t>Answer the following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Longitudes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54864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An imaginary lines that runs vertically across the surface of the Earth.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These lines also known as the Meridians of longitude.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distance between these lines are measured in degrees of longitude.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Each degree is further divided into minutes and minutes into seconds.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There are 360</a:t>
            </a:r>
            <a:r>
              <a:rPr lang="en-US" dirty="0" smtClean="0">
                <a:latin typeface="Times New Roman"/>
                <a:cs typeface="Times New Roman"/>
              </a:rPr>
              <a:t>˚meridians of longitudes.</a:t>
            </a:r>
          </a:p>
          <a:p>
            <a:pPr>
              <a:buNone/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52400" y="228600"/>
          <a:ext cx="8991600" cy="632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eridians of longitud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Grid :The pattern of latitudes and longitudes drawn on the Earth to help us to locate places. 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Longitude and Time: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The best means of measuring time is by the movement of the earth, the Moon and the Planets.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The Sun regularly rises and sets every day which is the best time keeper throughout the world.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In calculating time, there are two important terms, a) local time and b) standard 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Time: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5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en-US" dirty="0" smtClean="0"/>
              <a:t>Standard Time: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04800" y="914400"/>
            <a:ext cx="8610600" cy="57912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The local time of a place depends on the meridians of longitude that passes through it.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There are several longitudes passing through each and every country.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It would be confusion, if each place in the country followed its local time.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Therefore, every country chooses a Central Meridian whose local time is accepted across the entire nation.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The time of chosen Meridian is called standard time.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Words>595</Words>
  <Application>Microsoft Office PowerPoint</Application>
  <PresentationFormat>On-screen Show (4:3)</PresentationFormat>
  <Paragraphs>67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Globe: Latitudes and Longitudes</vt:lpstr>
      <vt:lpstr>Revision of module 1</vt:lpstr>
      <vt:lpstr>Topics to be covered</vt:lpstr>
      <vt:lpstr>Longitudes </vt:lpstr>
      <vt:lpstr>Slide 5</vt:lpstr>
      <vt:lpstr>Slide 6</vt:lpstr>
      <vt:lpstr>Grid :The pattern of latitudes and longitudes drawn on the Earth to help us to locate places. </vt:lpstr>
      <vt:lpstr>Local Time:</vt:lpstr>
      <vt:lpstr>Standard Time:</vt:lpstr>
      <vt:lpstr>Indian Standard Time (IST):</vt:lpstr>
      <vt:lpstr>Slide 11</vt:lpstr>
      <vt:lpstr>Slide 12</vt:lpstr>
      <vt:lpstr>Answer the following:-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Revision of module 1</dc:title>
  <dc:creator>KAMALAKAR</dc:creator>
  <cp:lastModifiedBy>KAMALAKAR</cp:lastModifiedBy>
  <cp:revision>45</cp:revision>
  <dcterms:created xsi:type="dcterms:W3CDTF">2006-08-16T00:00:00Z</dcterms:created>
  <dcterms:modified xsi:type="dcterms:W3CDTF">2020-04-30T05:21:38Z</dcterms:modified>
</cp:coreProperties>
</file>